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01696-D0F6-4948-94A1-6C666F985F0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B5B4A-F8A7-42DC-AF5D-0CCEEE9B7E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வாக்கிய</a:t>
            </a:r>
            <a:r>
              <a:rPr lang="en-US" dirty="0" smtClean="0"/>
              <a:t> </a:t>
            </a:r>
            <a:r>
              <a:rPr lang="en-US" dirty="0" err="1" smtClean="0"/>
              <a:t>அமைப்பு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497714"/>
            <a:ext cx="82296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எழுவாய்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கருத்தினை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எழுதுவதற்கு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இடமாக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இருக்கும்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அதாவது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யார்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கேள்விகளுக்குப்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பதில்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இருக்கும்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எடு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)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குமரன்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புத்தகம்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எழுதினான்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விளக்கம்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புத்தகத்தை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எழுதியது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யார்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கேள்வியைக்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கேட்கும்போது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குமரன்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பதில்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கிடைக்கிறது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குமரன்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சொல்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இல்லாவிட்டால்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புத்தகத்தை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எழுதியவர்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யார்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கேள்விக்குப்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பதில்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தெரியாது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எனவே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வாக்கிய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அமைப்பில்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குமரன்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சொல்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மிகவும்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முக்கியமானதாகக்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9303B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கருதப்படுகிறது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9916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பயனிலை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303B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செய்தான்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?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செய்தது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?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கேள்விக்குப்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பதிலைத்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தருவது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பயனிலையாகும்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எடு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பீட்டர்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கடைக்குப்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போனான்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விளக்கம்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பீட்டர்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செய்தான்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?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கேள்விக்குப்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பதில்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`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போனான்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`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என்பது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ஆகும்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பயனிலையின்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முக்கியத்துவம்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ஒரு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வாக்கியத்தில்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அமைந்துள்ள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பயனிலை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எழுவாய்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திணை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பால்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எண்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இடம்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ஆகியவற்றுடன்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இசைந்திருக்கவேண்டும்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இவை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இசைந்து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இருக்காவிட்டால்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மொழிப்பிழை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ஏற்படும்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எனவே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வாக்கியம்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அமைக்கும்போது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கண்டிப்பாக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இவற்றை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மனத்தில்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C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கொள்ளவேண்டும்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81000" y="166569"/>
            <a:ext cx="8763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செயப்படுபொருள்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–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விளக்கம்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ஒரு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வாக்கியத்தில்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எதைச்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செய்தான்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கேள்விக்கோ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எதைச்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செய்தது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என்ற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கேள்விக்கோ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பதில்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இருந்தால்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அந்த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வாக்கியம்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செயப்படுபொருள்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அமைந்துள்ள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வாக்கியம்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ஆகும்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எடு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)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கோபால்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புத்தகத்தைப்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படித்தான்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ஒரு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சில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வாக்கியங்களில்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செயப்படுபொருள்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இல்லாமல்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இருக்கும்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எடு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)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முருகன்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பாடினான்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ஒருசில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வாக்கியங்களில்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ஒன்றுக்கு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மேற்பட்ட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செயப்படுபொருள்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இருக்கும்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சலீம்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அறிவியலும்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தமிழும்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படித்தான்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குறிப்பு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: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வகுப்பிற்குத்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தகுந்தாற்போல்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வாக்கியத்தின்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கருத்து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அமையவேண்டும்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தமிழ்வாக்கியத்தின்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பொதுவான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அமைப்பு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முறை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எழுவாய்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எழுவாய்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முதலில்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இருக்கும்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,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எடு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)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பசு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பால்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கொடுக்கும்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செயப்படுபொருள்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செயப்படுபொருள்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இரண்டாவது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இடத்தில்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இருக்கும்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எடு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)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திருவள்ளுவர்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திருக்குறளை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இயற்றினார்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வாக்கிய அமைப்பு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வாக்கிய அமைப்பு</dc:title>
  <dc:creator>REX</dc:creator>
  <cp:lastModifiedBy>REX</cp:lastModifiedBy>
  <cp:revision>1</cp:revision>
  <dcterms:created xsi:type="dcterms:W3CDTF">2019-08-18T12:58:43Z</dcterms:created>
  <dcterms:modified xsi:type="dcterms:W3CDTF">2019-08-18T13:03:35Z</dcterms:modified>
</cp:coreProperties>
</file>